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28"/>
    <p:restoredTop sz="94641"/>
  </p:normalViewPr>
  <p:slideViewPr>
    <p:cSldViewPr snapToGrid="0">
      <p:cViewPr>
        <p:scale>
          <a:sx n="240" d="100"/>
          <a:sy n="240" d="100"/>
        </p:scale>
        <p:origin x="-616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EF8D4-1468-CD5D-77E9-44C4B61711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86E7C9-0E3F-74B2-BAF3-A0D9E622BA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5376E6-B014-D90A-A6AE-C4D3182B5D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7BA94-487B-9C18-FC31-770EE0FE2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272A6-9126-8BE3-69BC-8449A4EA0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717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BC5F1-9B1A-1E34-9EC2-12FC6AACDD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D457C-46E7-9F22-96CE-D845F8158A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E26380-58C8-3E90-C6C7-C1D32949F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045049-5924-C14F-F718-8480D8771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030381-5A3C-294E-2C7D-97CD625AE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281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EB4EB3-BF9C-B477-89F4-DE22502817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BA4557-68EC-C56C-60A4-1F0CB53150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1DC64-E13C-7A94-2BEB-698027C8F1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F1F14C-F1E2-D30C-CF2D-03FA0FABD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D64647-DF02-7726-88BB-075150B38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567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F88B46-7D13-BEA4-9F5B-BB038FA440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386275-B4D8-6CD3-D10D-F6EF81FCC4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252BBE-6015-76D7-BCF4-E08C7A6EA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75B453-62E2-8FEE-BC43-E2DC31825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8CC7F-20F7-48CC-E93C-32EA2FC48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009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C509A-E5A8-FE12-5B20-354A95F620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50972B-8443-219E-20BB-24E4134783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9C7981-013D-F5D0-C3E4-CBA2DA37C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45FFA-9447-0DEC-8EEF-C54A4E2BF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7A5C99-FA80-51F9-F3F7-98AFC2976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954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5EA53-2F2E-158A-054E-01E858DD1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458F41-8CB6-406C-CADC-9E4720FD6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BA7483-00D4-1E34-ECBD-8E707782E6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B11575-D2C5-933A-35F4-47231C023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6C3BF2-919A-F33E-3498-CD0709C51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E3A3F-B5AD-759F-6349-8702CBED0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507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A9519-F284-C2C7-12E7-D48B8F03B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BFB41-434C-5855-0779-FA283CA0C8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E136C4-019F-FBA7-71D5-EECA504C43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EBABC4-8FFA-75A4-E505-47621275B5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1BF3D2-72C7-7EAE-4795-9DBF0C0A6B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24F667-3724-0E47-112A-E0BA7A6092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8F812C2-4FAB-8A75-65D0-25DB68CB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018630-9A80-F6A7-B0BE-F0D5B4939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38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AFE3D-7240-488C-0DFC-13D2ACD7D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97AC02-399B-FA05-BF67-DFD2EA893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AE8A54-404B-51A4-1B08-9C6E24AFE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0999FF-9D68-0AC2-7EC4-918E5BEF2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4812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3C4184-E8CA-FD39-1385-A56411BAB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AC730-302D-E7DA-676B-0D1A5458D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D1DE3-2646-7E22-F50A-2EC02FCD4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147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511F6-55CC-2698-D8EA-C7DAB9E154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73371F-0852-2636-EC36-839B4F948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033D41-792E-6B21-7765-E7CF001243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081A1B-ED5C-CDE7-F2EB-8B669B727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2F9938-4961-CF82-FC33-2D0F085C5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F816A-25A5-3948-E556-60648A06F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903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BEDCA-A30E-D3AF-547A-D80025B6C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56B0FB-4526-5483-5559-F794BF2126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1E9CE6-EC78-CBA6-0D05-C7A933AF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792111-2943-F338-3725-8657C25CB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F1D7D8-B47A-2EA5-1C64-97C581084B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4BA10D-3E46-CC49-47DB-9C138C021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817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450526-52E0-EBF5-06F4-46BE76D3B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1BC9E-096C-76C0-DA9A-36D671213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F1A643-7FD6-0F31-CA1B-7F2C384C32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811724-31F6-1746-93F0-77060BF20ABA}" type="datetimeFigureOut">
              <a:rPr lang="en-US" smtClean="0"/>
              <a:t>11/22/25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A43B89-413A-47EC-AB47-61A41BEF68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C36E29-5541-7A38-737C-7E0F6A03C7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4D12881-592F-A848-8F55-4E68589D1C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67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artoon of two men sitting at a table talking&#10;&#10;AI-generated content may be incorrect.">
            <a:extLst>
              <a:ext uri="{FF2B5EF4-FFF2-40B4-BE49-F238E27FC236}">
                <a16:creationId xmlns:a16="http://schemas.microsoft.com/office/drawing/2014/main" id="{41021CA2-76EF-B7D3-8B05-277A3189EE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58" r="2903" b="3548"/>
          <a:stretch>
            <a:fillRect/>
          </a:stretch>
        </p:blipFill>
        <p:spPr>
          <a:xfrm>
            <a:off x="3502423" y="64157"/>
            <a:ext cx="2511470" cy="2554183"/>
          </a:xfrm>
          <a:prstGeom prst="rect">
            <a:avLst/>
          </a:prstGeom>
          <a:solidFill>
            <a:schemeClr val="tx1"/>
          </a:solidFill>
          <a:ln w="31750">
            <a:solidFill>
              <a:schemeClr val="tx1"/>
            </a:solidFill>
          </a:ln>
        </p:spPr>
      </p:pic>
      <p:pic>
        <p:nvPicPr>
          <p:cNvPr id="11" name="Picture 10" descr="Cartoon of a person holding a clipboard and a person waving&#10;&#10;AI-generated content may be incorrect.">
            <a:extLst>
              <a:ext uri="{FF2B5EF4-FFF2-40B4-BE49-F238E27FC236}">
                <a16:creationId xmlns:a16="http://schemas.microsoft.com/office/drawing/2014/main" id="{A560ABB0-1322-52B4-7849-05A3FF8830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706" y="36402"/>
            <a:ext cx="2612243" cy="2612243"/>
          </a:xfrm>
          <a:prstGeom prst="rect">
            <a:avLst/>
          </a:prstGeom>
        </p:spPr>
      </p:pic>
      <p:pic>
        <p:nvPicPr>
          <p:cNvPr id="13" name="Picture 12" descr="A cartoon of two men shaking hands&#10;&#10;AI-generated content may be incorrect.">
            <a:extLst>
              <a:ext uri="{FF2B5EF4-FFF2-40B4-BE49-F238E27FC236}">
                <a16:creationId xmlns:a16="http://schemas.microsoft.com/office/drawing/2014/main" id="{F26BF7D2-2633-FF96-EB72-3A2D8392D55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178" r="2238"/>
          <a:stretch>
            <a:fillRect/>
          </a:stretch>
        </p:blipFill>
        <p:spPr>
          <a:xfrm>
            <a:off x="8675593" y="47035"/>
            <a:ext cx="2483449" cy="257130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5" name="Picture 14" descr="Cartoon of two people sitting at a desk with a computer&#10;&#10;AI-generated content may be incorrect.">
            <a:extLst>
              <a:ext uri="{FF2B5EF4-FFF2-40B4-BE49-F238E27FC236}">
                <a16:creationId xmlns:a16="http://schemas.microsoft.com/office/drawing/2014/main" id="{90EEEC0F-3DC4-B350-4E11-0C11588CBB7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816" t="1774" r="3357" b="1627"/>
          <a:stretch>
            <a:fillRect/>
          </a:stretch>
        </p:blipFill>
        <p:spPr>
          <a:xfrm>
            <a:off x="6096000" y="47035"/>
            <a:ext cx="2497486" cy="257130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50135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Martin Reid</dc:creator>
  <cp:lastModifiedBy>Martin Reid</cp:lastModifiedBy>
  <cp:revision>1</cp:revision>
  <dcterms:created xsi:type="dcterms:W3CDTF">2025-11-22T19:38:19Z</dcterms:created>
  <dcterms:modified xsi:type="dcterms:W3CDTF">2025-11-22T19:50:24Z</dcterms:modified>
</cp:coreProperties>
</file>

<file path=docProps/thumbnail.jpeg>
</file>